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6633" autoAdjust="0"/>
  </p:normalViewPr>
  <p:slideViewPr>
    <p:cSldViewPr>
      <p:cViewPr varScale="1">
        <p:scale>
          <a:sx n="86" d="100"/>
          <a:sy n="86" d="100"/>
        </p:scale>
        <p:origin x="135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3F756-E6D5-4109-9167-3CE6A74FAC99}" type="datetimeFigureOut">
              <a:rPr lang="en-AU" smtClean="0"/>
              <a:t>16/09/2021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1D167-1D5F-4CC5-8E36-949A20174458}" type="slidenum">
              <a:rPr lang="en-AU" smtClean="0"/>
              <a:t>‹#›</a:t>
            </a:fld>
            <a:endParaRPr lang="en-AU"/>
          </a:p>
        </p:txBody>
      </p:sp>
    </p:spTree>
    <p:extLst>
      <p:ext uri="{BB962C8B-B14F-4D97-AF65-F5344CB8AC3E}">
        <p14:creationId xmlns:p14="http://schemas.microsoft.com/office/powerpoint/2010/main" val="386411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FC1D167-1D5F-4CC5-8E36-949A20174458}" type="slidenum">
              <a:rPr lang="en-AU" smtClean="0"/>
              <a:t>1</a:t>
            </a:fld>
            <a:endParaRPr lang="en-AU"/>
          </a:p>
        </p:txBody>
      </p:sp>
    </p:spTree>
    <p:extLst>
      <p:ext uri="{BB962C8B-B14F-4D97-AF65-F5344CB8AC3E}">
        <p14:creationId xmlns:p14="http://schemas.microsoft.com/office/powerpoint/2010/main" val="273640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5AD81BED-72DC-43AA-B365-37E6CE0B9F58}" type="datetimeFigureOut">
              <a:rPr lang="en-AU" smtClean="0"/>
              <a:t>16/09/2021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222688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D81BED-72DC-43AA-B365-37E6CE0B9F58}" type="datetimeFigureOut">
              <a:rPr lang="en-AU" smtClean="0"/>
              <a:t>16/09/2021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269741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D81BED-72DC-43AA-B365-37E6CE0B9F58}" type="datetimeFigureOut">
              <a:rPr lang="en-AU" smtClean="0"/>
              <a:t>16/09/2021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4191486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AD81BED-72DC-43AA-B365-37E6CE0B9F58}" type="datetimeFigureOut">
              <a:rPr lang="en-AU" smtClean="0"/>
              <a:t>16/09/2021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179506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81BED-72DC-43AA-B365-37E6CE0B9F58}" type="datetimeFigureOut">
              <a:rPr lang="en-AU" smtClean="0"/>
              <a:t>16/09/2021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929442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5AD81BED-72DC-43AA-B365-37E6CE0B9F58}" type="datetimeFigureOut">
              <a:rPr lang="en-AU" smtClean="0"/>
              <a:t>16/09/2021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166252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5AD81BED-72DC-43AA-B365-37E6CE0B9F58}" type="datetimeFigureOut">
              <a:rPr lang="en-AU" smtClean="0"/>
              <a:t>16/09/2021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90466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AD81BED-72DC-43AA-B365-37E6CE0B9F58}" type="datetimeFigureOut">
              <a:rPr lang="en-AU" smtClean="0"/>
              <a:t>16/09/2021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239708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81BED-72DC-43AA-B365-37E6CE0B9F58}" type="datetimeFigureOut">
              <a:rPr lang="en-AU" smtClean="0"/>
              <a:t>16/09/2021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301494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81BED-72DC-43AA-B365-37E6CE0B9F58}" type="datetimeFigureOut">
              <a:rPr lang="en-AU" smtClean="0"/>
              <a:t>16/09/2021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3499968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81BED-72DC-43AA-B365-37E6CE0B9F58}" type="datetimeFigureOut">
              <a:rPr lang="en-AU" smtClean="0"/>
              <a:t>16/09/2021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16D65A1-03F1-4216-BEF8-8334CF5AEE71}" type="slidenum">
              <a:rPr lang="en-AU" smtClean="0"/>
              <a:t>‹#›</a:t>
            </a:fld>
            <a:endParaRPr lang="en-AU"/>
          </a:p>
        </p:txBody>
      </p:sp>
    </p:spTree>
    <p:extLst>
      <p:ext uri="{BB962C8B-B14F-4D97-AF65-F5344CB8AC3E}">
        <p14:creationId xmlns:p14="http://schemas.microsoft.com/office/powerpoint/2010/main" val="199502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81BED-72DC-43AA-B365-37E6CE0B9F58}" type="datetimeFigureOut">
              <a:rPr lang="en-AU" smtClean="0"/>
              <a:t>16/09/2021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D65A1-03F1-4216-BEF8-8334CF5AEE71}" type="slidenum">
              <a:rPr lang="en-AU" smtClean="0"/>
              <a:t>‹#›</a:t>
            </a:fld>
            <a:endParaRPr lang="en-AU"/>
          </a:p>
        </p:txBody>
      </p:sp>
    </p:spTree>
    <p:extLst>
      <p:ext uri="{BB962C8B-B14F-4D97-AF65-F5344CB8AC3E}">
        <p14:creationId xmlns:p14="http://schemas.microsoft.com/office/powerpoint/2010/main" val="2413493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34" Type="http://schemas.openxmlformats.org/officeDocument/2006/relationships/image" Target="../media/image32.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9.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94" y="398268"/>
            <a:ext cx="9144000" cy="5178596"/>
          </a:xfrm>
          <a:prstGeom prst="rect">
            <a:avLst/>
          </a:prstGeom>
        </p:spPr>
      </p:pic>
      <p:sp>
        <p:nvSpPr>
          <p:cNvPr id="11" name="Right Arrow 10"/>
          <p:cNvSpPr/>
          <p:nvPr/>
        </p:nvSpPr>
        <p:spPr>
          <a:xfrm rot="19926848">
            <a:off x="1105030" y="2723475"/>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ight Arrow 11"/>
          <p:cNvSpPr/>
          <p:nvPr/>
        </p:nvSpPr>
        <p:spPr>
          <a:xfrm rot="19926848">
            <a:off x="3680206" y="1543296"/>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ight Arrow 12"/>
          <p:cNvSpPr/>
          <p:nvPr/>
        </p:nvSpPr>
        <p:spPr>
          <a:xfrm rot="2347217">
            <a:off x="6320017" y="1897760"/>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TextBox 66"/>
          <p:cNvSpPr txBox="1"/>
          <p:nvPr/>
        </p:nvSpPr>
        <p:spPr>
          <a:xfrm>
            <a:off x="2027460" y="40484"/>
            <a:ext cx="4688521" cy="307777"/>
          </a:xfrm>
          <a:prstGeom prst="rect">
            <a:avLst/>
          </a:prstGeom>
          <a:noFill/>
        </p:spPr>
        <p:txBody>
          <a:bodyPr wrap="square" rtlCol="0">
            <a:spAutoFit/>
          </a:bodyPr>
          <a:lstStyle/>
          <a:p>
            <a:pPr algn="ctr"/>
            <a:r>
              <a:rPr lang="en-US" sz="1400" b="1" dirty="0">
                <a:highlight>
                  <a:srgbClr val="FFFF00"/>
                </a:highlight>
              </a:rPr>
              <a:t>AVOCA BEACHSIDE MARKETS  EVENT SITE PLAN 2021 - 2022</a:t>
            </a:r>
            <a:endParaRPr lang="en-AU" sz="1400" b="1" dirty="0">
              <a:highlight>
                <a:srgbClr val="FFFF00"/>
              </a:highlight>
            </a:endParaRPr>
          </a:p>
        </p:txBody>
      </p:sp>
      <p:sp>
        <p:nvSpPr>
          <p:cNvPr id="73" name="Right Arrow 72"/>
          <p:cNvSpPr/>
          <p:nvPr/>
        </p:nvSpPr>
        <p:spPr>
          <a:xfrm rot="21172472">
            <a:off x="4680583" y="1407453"/>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Right Arrow 73"/>
          <p:cNvSpPr/>
          <p:nvPr/>
        </p:nvSpPr>
        <p:spPr>
          <a:xfrm rot="1485817">
            <a:off x="5627180" y="1594874"/>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5" name="TextBox 74"/>
          <p:cNvSpPr txBox="1"/>
          <p:nvPr/>
        </p:nvSpPr>
        <p:spPr>
          <a:xfrm>
            <a:off x="107504" y="5733256"/>
            <a:ext cx="8952805" cy="646331"/>
          </a:xfrm>
          <a:prstGeom prst="rect">
            <a:avLst/>
          </a:prstGeom>
          <a:noFill/>
        </p:spPr>
        <p:txBody>
          <a:bodyPr wrap="square" rtlCol="0">
            <a:spAutoFit/>
          </a:bodyPr>
          <a:lstStyle/>
          <a:p>
            <a:r>
              <a:rPr lang="en-US" sz="1200" b="1" dirty="0">
                <a:highlight>
                  <a:srgbClr val="FFFF00"/>
                </a:highlight>
              </a:rPr>
              <a:t>Stalls must enter via Avoca Drive. It is one way. You MUST not exceed 5klm with hazards on. You must unpack quickly and exit. All stalls must have weights to be able to trade. Instant dismissal for stalls without weights. Gates will be locked at 8am strictly and not re-opened until it is clear of shoppers.</a:t>
            </a:r>
            <a:endParaRPr lang="en-AU" sz="1200" b="1" dirty="0">
              <a:highlight>
                <a:srgbClr val="FFFF00"/>
              </a:highlight>
            </a:endParaRPr>
          </a:p>
        </p:txBody>
      </p:sp>
      <p:sp>
        <p:nvSpPr>
          <p:cNvPr id="84" name="Right Arrow 83"/>
          <p:cNvSpPr/>
          <p:nvPr/>
        </p:nvSpPr>
        <p:spPr>
          <a:xfrm rot="3298410">
            <a:off x="6944857" y="2356597"/>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Right Arrow 84"/>
          <p:cNvSpPr/>
          <p:nvPr/>
        </p:nvSpPr>
        <p:spPr>
          <a:xfrm rot="2347217">
            <a:off x="7750130" y="3708969"/>
            <a:ext cx="360040" cy="4290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1256DB96-45F8-4E4B-9A09-A008EEBD65CE}"/>
              </a:ext>
            </a:extLst>
          </p:cNvPr>
          <p:cNvSpPr txBox="1"/>
          <p:nvPr/>
        </p:nvSpPr>
        <p:spPr>
          <a:xfrm>
            <a:off x="5148886" y="666916"/>
            <a:ext cx="895502" cy="276999"/>
          </a:xfrm>
          <a:prstGeom prst="rect">
            <a:avLst/>
          </a:prstGeom>
          <a:noFill/>
        </p:spPr>
        <p:txBody>
          <a:bodyPr wrap="square" rtlCol="0">
            <a:spAutoFit/>
          </a:bodyPr>
          <a:lstStyle/>
          <a:p>
            <a:r>
              <a:rPr lang="en-AU" sz="1200" b="1" dirty="0">
                <a:solidFill>
                  <a:srgbClr val="FFC000"/>
                </a:solidFill>
              </a:rPr>
              <a:t>POWER</a:t>
            </a:r>
          </a:p>
        </p:txBody>
      </p:sp>
      <p:pic>
        <p:nvPicPr>
          <p:cNvPr id="29" name="Picture 28" descr="Icon&#10;&#10;Description automatically generated">
            <a:extLst>
              <a:ext uri="{FF2B5EF4-FFF2-40B4-BE49-F238E27FC236}">
                <a16:creationId xmlns:a16="http://schemas.microsoft.com/office/drawing/2014/main" id="{74D07159-87D5-49CF-90F5-1738C49956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2059" y="2265601"/>
            <a:ext cx="421970" cy="423504"/>
          </a:xfrm>
          <a:prstGeom prst="rect">
            <a:avLst/>
          </a:prstGeom>
        </p:spPr>
      </p:pic>
      <p:pic>
        <p:nvPicPr>
          <p:cNvPr id="31" name="Picture 30">
            <a:extLst>
              <a:ext uri="{FF2B5EF4-FFF2-40B4-BE49-F238E27FC236}">
                <a16:creationId xmlns:a16="http://schemas.microsoft.com/office/drawing/2014/main" id="{9BB6F40D-FCD6-46DD-8A47-67BFD5ABEFC6}"/>
              </a:ext>
            </a:extLst>
          </p:cNvPr>
          <p:cNvPicPr>
            <a:picLocks noChangeAspect="1"/>
          </p:cNvPicPr>
          <p:nvPr/>
        </p:nvPicPr>
        <p:blipFill>
          <a:blip r:embed="rId5"/>
          <a:stretch>
            <a:fillRect/>
          </a:stretch>
        </p:blipFill>
        <p:spPr>
          <a:xfrm>
            <a:off x="8450321" y="4988156"/>
            <a:ext cx="487722" cy="487722"/>
          </a:xfrm>
          <a:prstGeom prst="rect">
            <a:avLst/>
          </a:prstGeom>
        </p:spPr>
      </p:pic>
      <p:pic>
        <p:nvPicPr>
          <p:cNvPr id="35" name="Picture 34">
            <a:extLst>
              <a:ext uri="{FF2B5EF4-FFF2-40B4-BE49-F238E27FC236}">
                <a16:creationId xmlns:a16="http://schemas.microsoft.com/office/drawing/2014/main" id="{F41ABA6D-4A7A-49C9-9F4A-94425AAADBED}"/>
              </a:ext>
            </a:extLst>
          </p:cNvPr>
          <p:cNvPicPr>
            <a:picLocks noChangeAspect="1"/>
          </p:cNvPicPr>
          <p:nvPr/>
        </p:nvPicPr>
        <p:blipFill>
          <a:blip r:embed="rId5"/>
          <a:stretch>
            <a:fillRect/>
          </a:stretch>
        </p:blipFill>
        <p:spPr>
          <a:xfrm>
            <a:off x="782306" y="3185139"/>
            <a:ext cx="487722" cy="487722"/>
          </a:xfrm>
          <a:prstGeom prst="rect">
            <a:avLst/>
          </a:prstGeom>
        </p:spPr>
      </p:pic>
      <p:pic>
        <p:nvPicPr>
          <p:cNvPr id="49" name="Picture 48" descr="Icon&#10;&#10;Description automatically generated">
            <a:extLst>
              <a:ext uri="{FF2B5EF4-FFF2-40B4-BE49-F238E27FC236}">
                <a16:creationId xmlns:a16="http://schemas.microsoft.com/office/drawing/2014/main" id="{6223332D-FAB2-4922-A183-4663E9BC52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7828" y="3187236"/>
            <a:ext cx="451267" cy="459471"/>
          </a:xfrm>
          <a:prstGeom prst="rect">
            <a:avLst/>
          </a:prstGeom>
        </p:spPr>
      </p:pic>
      <p:pic>
        <p:nvPicPr>
          <p:cNvPr id="55" name="Picture 54" descr="Text&#10;&#10;Description automatically generated">
            <a:extLst>
              <a:ext uri="{FF2B5EF4-FFF2-40B4-BE49-F238E27FC236}">
                <a16:creationId xmlns:a16="http://schemas.microsoft.com/office/drawing/2014/main" id="{C4B79EC6-EDD4-4CE2-AA1C-919FAABE3F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8789" y="1907849"/>
            <a:ext cx="500089" cy="386861"/>
          </a:xfrm>
          <a:prstGeom prst="rect">
            <a:avLst/>
          </a:prstGeom>
        </p:spPr>
      </p:pic>
      <p:pic>
        <p:nvPicPr>
          <p:cNvPr id="57" name="Picture 56">
            <a:extLst>
              <a:ext uri="{FF2B5EF4-FFF2-40B4-BE49-F238E27FC236}">
                <a16:creationId xmlns:a16="http://schemas.microsoft.com/office/drawing/2014/main" id="{85686F13-4431-4E03-9DB9-A11F72585A95}"/>
              </a:ext>
            </a:extLst>
          </p:cNvPr>
          <p:cNvPicPr>
            <a:picLocks noChangeAspect="1"/>
          </p:cNvPicPr>
          <p:nvPr/>
        </p:nvPicPr>
        <p:blipFill>
          <a:blip r:embed="rId8"/>
          <a:stretch>
            <a:fillRect/>
          </a:stretch>
        </p:blipFill>
        <p:spPr>
          <a:xfrm>
            <a:off x="7567445" y="4186823"/>
            <a:ext cx="499915" cy="390178"/>
          </a:xfrm>
          <a:prstGeom prst="rect">
            <a:avLst/>
          </a:prstGeom>
        </p:spPr>
      </p:pic>
      <p:pic>
        <p:nvPicPr>
          <p:cNvPr id="70" name="Picture 69">
            <a:extLst>
              <a:ext uri="{FF2B5EF4-FFF2-40B4-BE49-F238E27FC236}">
                <a16:creationId xmlns:a16="http://schemas.microsoft.com/office/drawing/2014/main" id="{EB4A6397-625B-45F0-8E94-6A9C38CFEDAC}"/>
              </a:ext>
            </a:extLst>
          </p:cNvPr>
          <p:cNvPicPr>
            <a:picLocks noChangeAspect="1"/>
          </p:cNvPicPr>
          <p:nvPr/>
        </p:nvPicPr>
        <p:blipFill>
          <a:blip r:embed="rId8"/>
          <a:stretch>
            <a:fillRect/>
          </a:stretch>
        </p:blipFill>
        <p:spPr>
          <a:xfrm>
            <a:off x="1453667" y="2550402"/>
            <a:ext cx="499915" cy="390178"/>
          </a:xfrm>
          <a:prstGeom prst="rect">
            <a:avLst/>
          </a:prstGeom>
        </p:spPr>
      </p:pic>
      <p:pic>
        <p:nvPicPr>
          <p:cNvPr id="80" name="Picture 79" descr="A picture containing text&#10;&#10;Description automatically generated">
            <a:extLst>
              <a:ext uri="{FF2B5EF4-FFF2-40B4-BE49-F238E27FC236}">
                <a16:creationId xmlns:a16="http://schemas.microsoft.com/office/drawing/2014/main" id="{6CE4AC09-4105-41FD-99BF-B008319A93E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8606" y="1833350"/>
            <a:ext cx="825019" cy="615665"/>
          </a:xfrm>
          <a:prstGeom prst="rect">
            <a:avLst/>
          </a:prstGeom>
        </p:spPr>
      </p:pic>
      <p:pic>
        <p:nvPicPr>
          <p:cNvPr id="82" name="Picture 81" descr="A drawing of a person&#10;&#10;Description automatically generated">
            <a:extLst>
              <a:ext uri="{FF2B5EF4-FFF2-40B4-BE49-F238E27FC236}">
                <a16:creationId xmlns:a16="http://schemas.microsoft.com/office/drawing/2014/main" id="{72ECC202-551C-48DE-85F8-6237F5269FD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61374" y="4186823"/>
            <a:ext cx="466361" cy="594463"/>
          </a:xfrm>
          <a:prstGeom prst="rect">
            <a:avLst/>
          </a:prstGeom>
        </p:spPr>
      </p:pic>
      <p:pic>
        <p:nvPicPr>
          <p:cNvPr id="90" name="Picture 89" descr="Text, icon&#10;&#10;Description automatically generated">
            <a:extLst>
              <a:ext uri="{FF2B5EF4-FFF2-40B4-BE49-F238E27FC236}">
                <a16:creationId xmlns:a16="http://schemas.microsoft.com/office/drawing/2014/main" id="{319D000B-1E24-47B6-B6AA-854EC36D55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16237" y="810606"/>
            <a:ext cx="726632" cy="646866"/>
          </a:xfrm>
          <a:prstGeom prst="rect">
            <a:avLst/>
          </a:prstGeom>
        </p:spPr>
      </p:pic>
      <p:pic>
        <p:nvPicPr>
          <p:cNvPr id="92" name="Picture 91" descr="A picture containing plate, drawing&#10;&#10;Description automatically generated">
            <a:extLst>
              <a:ext uri="{FF2B5EF4-FFF2-40B4-BE49-F238E27FC236}">
                <a16:creationId xmlns:a16="http://schemas.microsoft.com/office/drawing/2014/main" id="{65C8C84A-F36A-4DA7-9ACA-61B22D5D14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21707" y="4923527"/>
            <a:ext cx="484196" cy="484196"/>
          </a:xfrm>
          <a:prstGeom prst="rect">
            <a:avLst/>
          </a:prstGeom>
        </p:spPr>
      </p:pic>
      <p:pic>
        <p:nvPicPr>
          <p:cNvPr id="94" name="Picture 93" descr="Logo&#10;&#10;Description automatically generated">
            <a:extLst>
              <a:ext uri="{FF2B5EF4-FFF2-40B4-BE49-F238E27FC236}">
                <a16:creationId xmlns:a16="http://schemas.microsoft.com/office/drawing/2014/main" id="{0938275C-4B59-4ED1-8524-58063EAE896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28267" y="959095"/>
            <a:ext cx="454299" cy="394091"/>
          </a:xfrm>
          <a:prstGeom prst="rect">
            <a:avLst/>
          </a:prstGeom>
        </p:spPr>
      </p:pic>
      <p:pic>
        <p:nvPicPr>
          <p:cNvPr id="1025" name="Picture 1024">
            <a:extLst>
              <a:ext uri="{FF2B5EF4-FFF2-40B4-BE49-F238E27FC236}">
                <a16:creationId xmlns:a16="http://schemas.microsoft.com/office/drawing/2014/main" id="{4A7E1A64-72CC-42D3-8A7C-A5FFBF3FA43B}"/>
              </a:ext>
            </a:extLst>
          </p:cNvPr>
          <p:cNvPicPr>
            <a:picLocks noChangeAspect="1"/>
          </p:cNvPicPr>
          <p:nvPr/>
        </p:nvPicPr>
        <p:blipFill>
          <a:blip r:embed="rId14"/>
          <a:stretch>
            <a:fillRect/>
          </a:stretch>
        </p:blipFill>
        <p:spPr>
          <a:xfrm>
            <a:off x="5148886" y="3131367"/>
            <a:ext cx="792775" cy="955755"/>
          </a:xfrm>
          <a:prstGeom prst="rect">
            <a:avLst/>
          </a:prstGeom>
        </p:spPr>
      </p:pic>
      <p:pic>
        <p:nvPicPr>
          <p:cNvPr id="1028" name="Picture 1027">
            <a:extLst>
              <a:ext uri="{FF2B5EF4-FFF2-40B4-BE49-F238E27FC236}">
                <a16:creationId xmlns:a16="http://schemas.microsoft.com/office/drawing/2014/main" id="{58C6321E-F94E-4492-A6DC-8606E5420A95}"/>
              </a:ext>
            </a:extLst>
          </p:cNvPr>
          <p:cNvPicPr>
            <a:picLocks noChangeAspect="1"/>
          </p:cNvPicPr>
          <p:nvPr/>
        </p:nvPicPr>
        <p:blipFill>
          <a:blip r:embed="rId15"/>
          <a:stretch>
            <a:fillRect/>
          </a:stretch>
        </p:blipFill>
        <p:spPr>
          <a:xfrm>
            <a:off x="3451842" y="3131367"/>
            <a:ext cx="775089" cy="977236"/>
          </a:xfrm>
          <a:prstGeom prst="rect">
            <a:avLst/>
          </a:prstGeom>
        </p:spPr>
      </p:pic>
      <p:pic>
        <p:nvPicPr>
          <p:cNvPr id="1029" name="Picture 1028">
            <a:extLst>
              <a:ext uri="{FF2B5EF4-FFF2-40B4-BE49-F238E27FC236}">
                <a16:creationId xmlns:a16="http://schemas.microsoft.com/office/drawing/2014/main" id="{2CC3BCD8-2967-4B61-BD10-F252A454DEE6}"/>
              </a:ext>
            </a:extLst>
          </p:cNvPr>
          <p:cNvPicPr>
            <a:picLocks noChangeAspect="1"/>
          </p:cNvPicPr>
          <p:nvPr/>
        </p:nvPicPr>
        <p:blipFill>
          <a:blip r:embed="rId16"/>
          <a:stretch>
            <a:fillRect/>
          </a:stretch>
        </p:blipFill>
        <p:spPr>
          <a:xfrm>
            <a:off x="4290753" y="3143105"/>
            <a:ext cx="775090" cy="963701"/>
          </a:xfrm>
          <a:prstGeom prst="rect">
            <a:avLst/>
          </a:prstGeom>
        </p:spPr>
      </p:pic>
      <p:pic>
        <p:nvPicPr>
          <p:cNvPr id="1030" name="Picture 1029">
            <a:extLst>
              <a:ext uri="{FF2B5EF4-FFF2-40B4-BE49-F238E27FC236}">
                <a16:creationId xmlns:a16="http://schemas.microsoft.com/office/drawing/2014/main" id="{DD73BEC6-134C-4B09-8639-494634A3BBD8}"/>
              </a:ext>
            </a:extLst>
          </p:cNvPr>
          <p:cNvPicPr>
            <a:picLocks noChangeAspect="1"/>
          </p:cNvPicPr>
          <p:nvPr/>
        </p:nvPicPr>
        <p:blipFill>
          <a:blip r:embed="rId17"/>
          <a:stretch>
            <a:fillRect/>
          </a:stretch>
        </p:blipFill>
        <p:spPr>
          <a:xfrm>
            <a:off x="8225565" y="867733"/>
            <a:ext cx="807044" cy="807044"/>
          </a:xfrm>
          <a:prstGeom prst="rect">
            <a:avLst/>
          </a:prstGeom>
        </p:spPr>
      </p:pic>
      <p:pic>
        <p:nvPicPr>
          <p:cNvPr id="1031" name="Picture 1030">
            <a:extLst>
              <a:ext uri="{FF2B5EF4-FFF2-40B4-BE49-F238E27FC236}">
                <a16:creationId xmlns:a16="http://schemas.microsoft.com/office/drawing/2014/main" id="{4CF97B99-15A0-4902-BCFF-D921094F0417}"/>
              </a:ext>
            </a:extLst>
          </p:cNvPr>
          <p:cNvPicPr>
            <a:picLocks noChangeAspect="1"/>
          </p:cNvPicPr>
          <p:nvPr/>
        </p:nvPicPr>
        <p:blipFill>
          <a:blip r:embed="rId18"/>
          <a:stretch>
            <a:fillRect/>
          </a:stretch>
        </p:blipFill>
        <p:spPr>
          <a:xfrm>
            <a:off x="6535101" y="1103789"/>
            <a:ext cx="695780" cy="695780"/>
          </a:xfrm>
          <a:prstGeom prst="rect">
            <a:avLst/>
          </a:prstGeom>
        </p:spPr>
      </p:pic>
      <p:pic>
        <p:nvPicPr>
          <p:cNvPr id="1032" name="Picture 1031">
            <a:extLst>
              <a:ext uri="{FF2B5EF4-FFF2-40B4-BE49-F238E27FC236}">
                <a16:creationId xmlns:a16="http://schemas.microsoft.com/office/drawing/2014/main" id="{2C90A4B7-7223-4B33-B82F-1F063AD7FC72}"/>
              </a:ext>
            </a:extLst>
          </p:cNvPr>
          <p:cNvPicPr>
            <a:picLocks noChangeAspect="1"/>
          </p:cNvPicPr>
          <p:nvPr/>
        </p:nvPicPr>
        <p:blipFill>
          <a:blip r:embed="rId19"/>
          <a:stretch>
            <a:fillRect/>
          </a:stretch>
        </p:blipFill>
        <p:spPr>
          <a:xfrm>
            <a:off x="2145909" y="1056015"/>
            <a:ext cx="651404" cy="651404"/>
          </a:xfrm>
          <a:prstGeom prst="rect">
            <a:avLst/>
          </a:prstGeom>
        </p:spPr>
      </p:pic>
      <p:pic>
        <p:nvPicPr>
          <p:cNvPr id="1033" name="Picture 1032">
            <a:extLst>
              <a:ext uri="{FF2B5EF4-FFF2-40B4-BE49-F238E27FC236}">
                <a16:creationId xmlns:a16="http://schemas.microsoft.com/office/drawing/2014/main" id="{8BCE7971-BE76-4F49-B1D3-04CCCC0547CC}"/>
              </a:ext>
            </a:extLst>
          </p:cNvPr>
          <p:cNvPicPr>
            <a:picLocks noChangeAspect="1"/>
          </p:cNvPicPr>
          <p:nvPr/>
        </p:nvPicPr>
        <p:blipFill>
          <a:blip r:embed="rId20"/>
          <a:stretch>
            <a:fillRect/>
          </a:stretch>
        </p:blipFill>
        <p:spPr>
          <a:xfrm rot="16200000">
            <a:off x="1623773" y="4035713"/>
            <a:ext cx="993526" cy="390178"/>
          </a:xfrm>
          <a:prstGeom prst="rect">
            <a:avLst/>
          </a:prstGeom>
        </p:spPr>
      </p:pic>
      <p:pic>
        <p:nvPicPr>
          <p:cNvPr id="1034" name="Picture 1033">
            <a:extLst>
              <a:ext uri="{FF2B5EF4-FFF2-40B4-BE49-F238E27FC236}">
                <a16:creationId xmlns:a16="http://schemas.microsoft.com/office/drawing/2014/main" id="{B45BEE6B-0B6C-44D7-B2D3-74A3F6229F3C}"/>
              </a:ext>
            </a:extLst>
          </p:cNvPr>
          <p:cNvPicPr>
            <a:picLocks noChangeAspect="1"/>
          </p:cNvPicPr>
          <p:nvPr/>
        </p:nvPicPr>
        <p:blipFill>
          <a:blip r:embed="rId21"/>
          <a:stretch>
            <a:fillRect/>
          </a:stretch>
        </p:blipFill>
        <p:spPr>
          <a:xfrm>
            <a:off x="1974641" y="1804741"/>
            <a:ext cx="390347" cy="386862"/>
          </a:xfrm>
          <a:prstGeom prst="rect">
            <a:avLst/>
          </a:prstGeom>
        </p:spPr>
      </p:pic>
      <p:pic>
        <p:nvPicPr>
          <p:cNvPr id="1035" name="Picture 1034">
            <a:extLst>
              <a:ext uri="{FF2B5EF4-FFF2-40B4-BE49-F238E27FC236}">
                <a16:creationId xmlns:a16="http://schemas.microsoft.com/office/drawing/2014/main" id="{8EEEBE0F-8028-46E0-B040-EA7BE95CEFF0}"/>
              </a:ext>
            </a:extLst>
          </p:cNvPr>
          <p:cNvPicPr>
            <a:picLocks noChangeAspect="1"/>
          </p:cNvPicPr>
          <p:nvPr/>
        </p:nvPicPr>
        <p:blipFill>
          <a:blip r:embed="rId21"/>
          <a:stretch>
            <a:fillRect/>
          </a:stretch>
        </p:blipFill>
        <p:spPr>
          <a:xfrm>
            <a:off x="7876974" y="4657892"/>
            <a:ext cx="436164" cy="432270"/>
          </a:xfrm>
          <a:prstGeom prst="rect">
            <a:avLst/>
          </a:prstGeom>
        </p:spPr>
      </p:pic>
      <p:pic>
        <p:nvPicPr>
          <p:cNvPr id="1039" name="Picture 1038">
            <a:extLst>
              <a:ext uri="{FF2B5EF4-FFF2-40B4-BE49-F238E27FC236}">
                <a16:creationId xmlns:a16="http://schemas.microsoft.com/office/drawing/2014/main" id="{5644AA46-E438-45D9-983A-F148B0EBFFA6}"/>
              </a:ext>
            </a:extLst>
          </p:cNvPr>
          <p:cNvPicPr>
            <a:picLocks noChangeAspect="1"/>
          </p:cNvPicPr>
          <p:nvPr/>
        </p:nvPicPr>
        <p:blipFill>
          <a:blip r:embed="rId22"/>
          <a:stretch>
            <a:fillRect/>
          </a:stretch>
        </p:blipFill>
        <p:spPr>
          <a:xfrm>
            <a:off x="2882711" y="1038094"/>
            <a:ext cx="646866" cy="646866"/>
          </a:xfrm>
          <a:prstGeom prst="rect">
            <a:avLst/>
          </a:prstGeom>
        </p:spPr>
      </p:pic>
      <p:pic>
        <p:nvPicPr>
          <p:cNvPr id="1049" name="Picture 1048">
            <a:extLst>
              <a:ext uri="{FF2B5EF4-FFF2-40B4-BE49-F238E27FC236}">
                <a16:creationId xmlns:a16="http://schemas.microsoft.com/office/drawing/2014/main" id="{693D4AC9-5D20-4097-B472-D39393C509F2}"/>
              </a:ext>
            </a:extLst>
          </p:cNvPr>
          <p:cNvPicPr>
            <a:picLocks noChangeAspect="1"/>
          </p:cNvPicPr>
          <p:nvPr/>
        </p:nvPicPr>
        <p:blipFill>
          <a:blip r:embed="rId22"/>
          <a:stretch>
            <a:fillRect/>
          </a:stretch>
        </p:blipFill>
        <p:spPr>
          <a:xfrm>
            <a:off x="6721449" y="3062751"/>
            <a:ext cx="607389" cy="607389"/>
          </a:xfrm>
          <a:prstGeom prst="rect">
            <a:avLst/>
          </a:prstGeom>
        </p:spPr>
      </p:pic>
      <p:pic>
        <p:nvPicPr>
          <p:cNvPr id="1051" name="Picture 1050">
            <a:extLst>
              <a:ext uri="{FF2B5EF4-FFF2-40B4-BE49-F238E27FC236}">
                <a16:creationId xmlns:a16="http://schemas.microsoft.com/office/drawing/2014/main" id="{2974AEB6-FB46-4390-B67F-2595055B2CBC}"/>
              </a:ext>
            </a:extLst>
          </p:cNvPr>
          <p:cNvPicPr>
            <a:picLocks noChangeAspect="1"/>
          </p:cNvPicPr>
          <p:nvPr/>
        </p:nvPicPr>
        <p:blipFill>
          <a:blip r:embed="rId22"/>
          <a:stretch>
            <a:fillRect/>
          </a:stretch>
        </p:blipFill>
        <p:spPr>
          <a:xfrm>
            <a:off x="7505973" y="2285071"/>
            <a:ext cx="561750" cy="624920"/>
          </a:xfrm>
          <a:prstGeom prst="rect">
            <a:avLst/>
          </a:prstGeom>
        </p:spPr>
      </p:pic>
      <p:sp>
        <p:nvSpPr>
          <p:cNvPr id="1052" name="TextBox 1051">
            <a:extLst>
              <a:ext uri="{FF2B5EF4-FFF2-40B4-BE49-F238E27FC236}">
                <a16:creationId xmlns:a16="http://schemas.microsoft.com/office/drawing/2014/main" id="{E4D14636-8669-456D-AB80-B3512D8D69DF}"/>
              </a:ext>
            </a:extLst>
          </p:cNvPr>
          <p:cNvSpPr txBox="1"/>
          <p:nvPr/>
        </p:nvSpPr>
        <p:spPr>
          <a:xfrm>
            <a:off x="3129732" y="4087122"/>
            <a:ext cx="237566" cy="369332"/>
          </a:xfrm>
          <a:prstGeom prst="rect">
            <a:avLst/>
          </a:prstGeom>
          <a:noFill/>
        </p:spPr>
        <p:txBody>
          <a:bodyPr wrap="none" rtlCol="0">
            <a:spAutoFit/>
          </a:bodyPr>
          <a:lstStyle/>
          <a:p>
            <a:r>
              <a:rPr lang="en-AU" b="1" dirty="0"/>
              <a:t> </a:t>
            </a:r>
            <a:endParaRPr lang="en-AU" b="1" dirty="0">
              <a:highlight>
                <a:srgbClr val="FFFF00"/>
              </a:highlight>
            </a:endParaRPr>
          </a:p>
        </p:txBody>
      </p:sp>
      <p:pic>
        <p:nvPicPr>
          <p:cNvPr id="1054" name="Picture 1053">
            <a:extLst>
              <a:ext uri="{FF2B5EF4-FFF2-40B4-BE49-F238E27FC236}">
                <a16:creationId xmlns:a16="http://schemas.microsoft.com/office/drawing/2014/main" id="{F4384E7A-B18E-4DF3-B9D3-778D22024752}"/>
              </a:ext>
            </a:extLst>
          </p:cNvPr>
          <p:cNvPicPr>
            <a:picLocks noChangeAspect="1"/>
          </p:cNvPicPr>
          <p:nvPr/>
        </p:nvPicPr>
        <p:blipFill>
          <a:blip r:embed="rId23"/>
          <a:stretch>
            <a:fillRect/>
          </a:stretch>
        </p:blipFill>
        <p:spPr>
          <a:xfrm rot="19522206">
            <a:off x="1913202" y="2878879"/>
            <a:ext cx="882199" cy="450489"/>
          </a:xfrm>
          <a:prstGeom prst="rect">
            <a:avLst/>
          </a:prstGeom>
        </p:spPr>
      </p:pic>
      <p:sp>
        <p:nvSpPr>
          <p:cNvPr id="161" name="TextBox 160">
            <a:extLst>
              <a:ext uri="{FF2B5EF4-FFF2-40B4-BE49-F238E27FC236}">
                <a16:creationId xmlns:a16="http://schemas.microsoft.com/office/drawing/2014/main" id="{8A327527-87F8-4E3D-B0F3-AA4A809D76E9}"/>
              </a:ext>
            </a:extLst>
          </p:cNvPr>
          <p:cNvSpPr txBox="1"/>
          <p:nvPr/>
        </p:nvSpPr>
        <p:spPr>
          <a:xfrm>
            <a:off x="3306188" y="2806404"/>
            <a:ext cx="4535141" cy="369332"/>
          </a:xfrm>
          <a:prstGeom prst="rect">
            <a:avLst/>
          </a:prstGeom>
          <a:noFill/>
        </p:spPr>
        <p:txBody>
          <a:bodyPr wrap="square">
            <a:spAutoFit/>
          </a:bodyPr>
          <a:lstStyle/>
          <a:p>
            <a:r>
              <a:rPr lang="en-AU" b="1" dirty="0">
                <a:highlight>
                  <a:srgbClr val="FFFF00"/>
                </a:highlight>
              </a:rPr>
              <a:t>NO CAR ACCESS ONTO FIELD</a:t>
            </a:r>
          </a:p>
        </p:txBody>
      </p:sp>
      <p:pic>
        <p:nvPicPr>
          <p:cNvPr id="6" name="Picture 5">
            <a:extLst>
              <a:ext uri="{FF2B5EF4-FFF2-40B4-BE49-F238E27FC236}">
                <a16:creationId xmlns:a16="http://schemas.microsoft.com/office/drawing/2014/main" id="{F7219396-E24D-480E-87AE-737B7643852D}"/>
              </a:ext>
            </a:extLst>
          </p:cNvPr>
          <p:cNvPicPr>
            <a:picLocks noChangeAspect="1"/>
          </p:cNvPicPr>
          <p:nvPr/>
        </p:nvPicPr>
        <p:blipFill>
          <a:blip r:embed="rId24"/>
          <a:stretch>
            <a:fillRect/>
          </a:stretch>
        </p:blipFill>
        <p:spPr>
          <a:xfrm>
            <a:off x="8387601" y="2745821"/>
            <a:ext cx="662143" cy="662143"/>
          </a:xfrm>
          <a:prstGeom prst="rect">
            <a:avLst/>
          </a:prstGeom>
        </p:spPr>
      </p:pic>
      <p:pic>
        <p:nvPicPr>
          <p:cNvPr id="10" name="Picture 9">
            <a:extLst>
              <a:ext uri="{FF2B5EF4-FFF2-40B4-BE49-F238E27FC236}">
                <a16:creationId xmlns:a16="http://schemas.microsoft.com/office/drawing/2014/main" id="{4967ACC3-F941-4A00-B0CE-59B69D8CFA83}"/>
              </a:ext>
            </a:extLst>
          </p:cNvPr>
          <p:cNvPicPr>
            <a:picLocks noChangeAspect="1"/>
          </p:cNvPicPr>
          <p:nvPr/>
        </p:nvPicPr>
        <p:blipFill>
          <a:blip r:embed="rId25"/>
          <a:stretch>
            <a:fillRect/>
          </a:stretch>
        </p:blipFill>
        <p:spPr>
          <a:xfrm>
            <a:off x="6374650" y="2538422"/>
            <a:ext cx="523771" cy="516052"/>
          </a:xfrm>
          <a:prstGeom prst="rect">
            <a:avLst/>
          </a:prstGeom>
        </p:spPr>
      </p:pic>
      <p:pic>
        <p:nvPicPr>
          <p:cNvPr id="8" name="Picture 7">
            <a:extLst>
              <a:ext uri="{FF2B5EF4-FFF2-40B4-BE49-F238E27FC236}">
                <a16:creationId xmlns:a16="http://schemas.microsoft.com/office/drawing/2014/main" id="{DC58E722-A90C-47F0-9F39-4AB1DB0D33CE}"/>
              </a:ext>
            </a:extLst>
          </p:cNvPr>
          <p:cNvPicPr>
            <a:picLocks noChangeAspect="1"/>
          </p:cNvPicPr>
          <p:nvPr/>
        </p:nvPicPr>
        <p:blipFill>
          <a:blip r:embed="rId26"/>
          <a:stretch>
            <a:fillRect/>
          </a:stretch>
        </p:blipFill>
        <p:spPr>
          <a:xfrm>
            <a:off x="1537120" y="4972052"/>
            <a:ext cx="451143" cy="457240"/>
          </a:xfrm>
          <a:prstGeom prst="rect">
            <a:avLst/>
          </a:prstGeom>
        </p:spPr>
      </p:pic>
      <p:pic>
        <p:nvPicPr>
          <p:cNvPr id="9" name="Picture 8">
            <a:extLst>
              <a:ext uri="{FF2B5EF4-FFF2-40B4-BE49-F238E27FC236}">
                <a16:creationId xmlns:a16="http://schemas.microsoft.com/office/drawing/2014/main" id="{75F304BA-E427-4814-8F6B-774184354BE1}"/>
              </a:ext>
            </a:extLst>
          </p:cNvPr>
          <p:cNvPicPr>
            <a:picLocks noChangeAspect="1"/>
          </p:cNvPicPr>
          <p:nvPr/>
        </p:nvPicPr>
        <p:blipFill>
          <a:blip r:embed="rId27"/>
          <a:stretch>
            <a:fillRect/>
          </a:stretch>
        </p:blipFill>
        <p:spPr>
          <a:xfrm>
            <a:off x="8379252" y="3486322"/>
            <a:ext cx="679701" cy="579234"/>
          </a:xfrm>
          <a:prstGeom prst="rect">
            <a:avLst/>
          </a:prstGeom>
        </p:spPr>
      </p:pic>
      <p:pic>
        <p:nvPicPr>
          <p:cNvPr id="14" name="Picture 13">
            <a:extLst>
              <a:ext uri="{FF2B5EF4-FFF2-40B4-BE49-F238E27FC236}">
                <a16:creationId xmlns:a16="http://schemas.microsoft.com/office/drawing/2014/main" id="{6E379AAB-6AA8-4AEF-BD17-2E3C9708E2D6}"/>
              </a:ext>
            </a:extLst>
          </p:cNvPr>
          <p:cNvPicPr>
            <a:picLocks noChangeAspect="1"/>
          </p:cNvPicPr>
          <p:nvPr/>
        </p:nvPicPr>
        <p:blipFill>
          <a:blip r:embed="rId28"/>
          <a:stretch>
            <a:fillRect/>
          </a:stretch>
        </p:blipFill>
        <p:spPr>
          <a:xfrm>
            <a:off x="7346796" y="1271255"/>
            <a:ext cx="627079" cy="695239"/>
          </a:xfrm>
          <a:prstGeom prst="rect">
            <a:avLst/>
          </a:prstGeom>
        </p:spPr>
      </p:pic>
      <p:pic>
        <p:nvPicPr>
          <p:cNvPr id="17" name="Picture 16">
            <a:extLst>
              <a:ext uri="{FF2B5EF4-FFF2-40B4-BE49-F238E27FC236}">
                <a16:creationId xmlns:a16="http://schemas.microsoft.com/office/drawing/2014/main" id="{5E24C186-245F-4106-943E-308DB78A343B}"/>
              </a:ext>
            </a:extLst>
          </p:cNvPr>
          <p:cNvPicPr>
            <a:picLocks noChangeAspect="1"/>
          </p:cNvPicPr>
          <p:nvPr/>
        </p:nvPicPr>
        <p:blipFill>
          <a:blip r:embed="rId29"/>
          <a:stretch>
            <a:fillRect/>
          </a:stretch>
        </p:blipFill>
        <p:spPr>
          <a:xfrm>
            <a:off x="8387602" y="1878950"/>
            <a:ext cx="662142" cy="710479"/>
          </a:xfrm>
          <a:prstGeom prst="rect">
            <a:avLst/>
          </a:prstGeom>
        </p:spPr>
      </p:pic>
      <p:pic>
        <p:nvPicPr>
          <p:cNvPr id="18" name="Picture 17">
            <a:extLst>
              <a:ext uri="{FF2B5EF4-FFF2-40B4-BE49-F238E27FC236}">
                <a16:creationId xmlns:a16="http://schemas.microsoft.com/office/drawing/2014/main" id="{E97A2626-7396-40A9-A40A-C14F99BADEB9}"/>
              </a:ext>
            </a:extLst>
          </p:cNvPr>
          <p:cNvPicPr>
            <a:picLocks noChangeAspect="1"/>
          </p:cNvPicPr>
          <p:nvPr/>
        </p:nvPicPr>
        <p:blipFill>
          <a:blip r:embed="rId30"/>
          <a:stretch>
            <a:fillRect/>
          </a:stretch>
        </p:blipFill>
        <p:spPr>
          <a:xfrm>
            <a:off x="5821585" y="908456"/>
            <a:ext cx="664522" cy="713294"/>
          </a:xfrm>
          <a:prstGeom prst="rect">
            <a:avLst/>
          </a:prstGeom>
        </p:spPr>
      </p:pic>
      <p:pic>
        <p:nvPicPr>
          <p:cNvPr id="20" name="Picture 19">
            <a:extLst>
              <a:ext uri="{FF2B5EF4-FFF2-40B4-BE49-F238E27FC236}">
                <a16:creationId xmlns:a16="http://schemas.microsoft.com/office/drawing/2014/main" id="{B505FC6A-5021-44B1-91FE-DECA19248860}"/>
              </a:ext>
            </a:extLst>
          </p:cNvPr>
          <p:cNvPicPr>
            <a:picLocks noChangeAspect="1"/>
          </p:cNvPicPr>
          <p:nvPr/>
        </p:nvPicPr>
        <p:blipFill>
          <a:blip r:embed="rId31"/>
          <a:stretch>
            <a:fillRect/>
          </a:stretch>
        </p:blipFill>
        <p:spPr>
          <a:xfrm>
            <a:off x="5128176" y="872648"/>
            <a:ext cx="664522" cy="713294"/>
          </a:xfrm>
          <a:prstGeom prst="rect">
            <a:avLst/>
          </a:prstGeom>
        </p:spPr>
      </p:pic>
      <p:pic>
        <p:nvPicPr>
          <p:cNvPr id="21" name="Picture 20">
            <a:extLst>
              <a:ext uri="{FF2B5EF4-FFF2-40B4-BE49-F238E27FC236}">
                <a16:creationId xmlns:a16="http://schemas.microsoft.com/office/drawing/2014/main" id="{5014DD5D-8BF9-4DBA-ACE1-25D9CACE6DDD}"/>
              </a:ext>
            </a:extLst>
          </p:cNvPr>
          <p:cNvPicPr>
            <a:picLocks noChangeAspect="1"/>
          </p:cNvPicPr>
          <p:nvPr/>
        </p:nvPicPr>
        <p:blipFill>
          <a:blip r:embed="rId32"/>
          <a:stretch>
            <a:fillRect/>
          </a:stretch>
        </p:blipFill>
        <p:spPr>
          <a:xfrm rot="20013180">
            <a:off x="3192881" y="1906767"/>
            <a:ext cx="591363" cy="415303"/>
          </a:xfrm>
          <a:prstGeom prst="rect">
            <a:avLst/>
          </a:prstGeom>
        </p:spPr>
      </p:pic>
      <p:pic>
        <p:nvPicPr>
          <p:cNvPr id="22" name="Picture 21">
            <a:extLst>
              <a:ext uri="{FF2B5EF4-FFF2-40B4-BE49-F238E27FC236}">
                <a16:creationId xmlns:a16="http://schemas.microsoft.com/office/drawing/2014/main" id="{C3C30FB3-FA77-48DF-86CE-24F4B5E33786}"/>
              </a:ext>
            </a:extLst>
          </p:cNvPr>
          <p:cNvPicPr>
            <a:picLocks noChangeAspect="1"/>
          </p:cNvPicPr>
          <p:nvPr/>
        </p:nvPicPr>
        <p:blipFill>
          <a:blip r:embed="rId33"/>
          <a:stretch>
            <a:fillRect/>
          </a:stretch>
        </p:blipFill>
        <p:spPr>
          <a:xfrm rot="1095910">
            <a:off x="7388319" y="3065761"/>
            <a:ext cx="384081" cy="408467"/>
          </a:xfrm>
          <a:prstGeom prst="rect">
            <a:avLst/>
          </a:prstGeom>
        </p:spPr>
      </p:pic>
      <p:pic>
        <p:nvPicPr>
          <p:cNvPr id="23" name="Picture 22">
            <a:extLst>
              <a:ext uri="{FF2B5EF4-FFF2-40B4-BE49-F238E27FC236}">
                <a16:creationId xmlns:a16="http://schemas.microsoft.com/office/drawing/2014/main" id="{ECE72546-A719-4F4D-A74F-AC187CA025CD}"/>
              </a:ext>
            </a:extLst>
          </p:cNvPr>
          <p:cNvPicPr>
            <a:picLocks noChangeAspect="1"/>
          </p:cNvPicPr>
          <p:nvPr/>
        </p:nvPicPr>
        <p:blipFill>
          <a:blip r:embed="rId33"/>
          <a:stretch>
            <a:fillRect/>
          </a:stretch>
        </p:blipFill>
        <p:spPr>
          <a:xfrm>
            <a:off x="8714023" y="4304857"/>
            <a:ext cx="384081" cy="408467"/>
          </a:xfrm>
          <a:prstGeom prst="rect">
            <a:avLst/>
          </a:prstGeom>
        </p:spPr>
      </p:pic>
      <p:pic>
        <p:nvPicPr>
          <p:cNvPr id="24" name="Picture 23">
            <a:extLst>
              <a:ext uri="{FF2B5EF4-FFF2-40B4-BE49-F238E27FC236}">
                <a16:creationId xmlns:a16="http://schemas.microsoft.com/office/drawing/2014/main" id="{03051404-E9EB-4D7D-9A8A-F213FBBB8499}"/>
              </a:ext>
            </a:extLst>
          </p:cNvPr>
          <p:cNvPicPr>
            <a:picLocks noChangeAspect="1"/>
          </p:cNvPicPr>
          <p:nvPr/>
        </p:nvPicPr>
        <p:blipFill>
          <a:blip r:embed="rId33"/>
          <a:stretch>
            <a:fillRect/>
          </a:stretch>
        </p:blipFill>
        <p:spPr>
          <a:xfrm rot="17608643">
            <a:off x="2434651" y="2336486"/>
            <a:ext cx="384081" cy="408467"/>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6848C1DD-1A79-4D1D-BDE9-CAFBE33DDD5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0294" y="502954"/>
            <a:ext cx="906006" cy="1140058"/>
          </a:xfrm>
          <a:prstGeom prst="rect">
            <a:avLst/>
          </a:prstGeom>
        </p:spPr>
      </p:pic>
    </p:spTree>
    <p:extLst>
      <p:ext uri="{BB962C8B-B14F-4D97-AF65-F5344CB8AC3E}">
        <p14:creationId xmlns:p14="http://schemas.microsoft.com/office/powerpoint/2010/main" val="352814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80</Words>
  <Application>Microsoft Office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Fixx Events</dc:creator>
  <cp:lastModifiedBy>Brad Cardis</cp:lastModifiedBy>
  <cp:revision>26</cp:revision>
  <dcterms:created xsi:type="dcterms:W3CDTF">2020-10-07T06:52:37Z</dcterms:created>
  <dcterms:modified xsi:type="dcterms:W3CDTF">2021-09-16T04:22:42Z</dcterms:modified>
</cp:coreProperties>
</file>